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>
        <p:scale>
          <a:sx n="80" d="100"/>
          <a:sy n="80" d="100"/>
        </p:scale>
        <p:origin x="234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532EB-9CD0-9D4A-8957-2D30C513C519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F9B17-5B2E-DD41-8587-8753D9B9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F9B17-5B2E-DD41-8587-8753D9B9DC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C4CA-D276-6643-5528-5995D62EC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8D002-25A3-A615-C3CF-65FFFF36D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FA200-7EC1-C3F0-4C06-9BFD4B45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6D14-C5CC-67E6-05B0-A612768D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625B3-4F4E-FAB9-9E68-281D7DFB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5880-7958-05C8-17CD-30A37EEA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01829-BCC9-7F89-7262-471D8228E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1890A-E278-661B-A26B-FE19970A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77B0-6662-3084-DFD4-E94856B4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17F6-995E-E9CC-EBAA-987A033D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165EB-A5C7-9125-DA4A-EA93CB817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AA795-C2C1-5335-3113-975E1AEE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8F157-5C47-A3DF-156E-428885DF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F0F9E-CA98-BCC8-1E34-AB942CAD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16B65-C83F-A6A8-E7EF-FBC5905E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B6A2-8ECB-0B88-A835-E78AF627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B681-73E5-609C-E299-B323C2F45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5763-9672-36AC-59B6-DE3D7F3C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5977B-3DDC-C447-F507-F6947440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101C-789D-37BB-608B-AD16013A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4E24-740B-7BFE-1401-838E965C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0D81B-1977-E7B7-D3D8-6B6930D67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C7404-772E-D6E8-4F59-2ACD7255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85B8-F45E-8BC6-FFEE-854E7C53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4D75-5151-6596-5778-5DC0CB7C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2356-41A4-E398-1A61-059B3B52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0510-2240-EDBF-D5F6-89555D6BC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C0FAD-BA61-F709-B037-60250E866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F2F65-5DAB-A82A-635B-F7EABC39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56AD4-2917-4251-391B-7C1E8E58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745C0-D847-7119-2C4A-E8ECD6F2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6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86E7-BC8D-81AD-4F2B-7B403236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2EE84-3B3D-C852-5D9E-FE0A51B6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699AE-3530-DD40-DDD5-AA2D62D0A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D8CF0-53B5-F63B-CEF2-38ECACBE8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4DC27-09EC-8CD2-85EC-7C1B1A7A0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58960-D88C-5EF8-5801-824F6EEE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802FB-2F63-7CA2-3988-F6ECB099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3E509-A6C1-A087-A518-930D029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EC6F-B909-BA48-40C3-5A08C11C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C99EF-D797-816F-3A62-1F4792AA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69AB5-C995-366A-2745-5681CE0C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93F47-ED7E-9B38-5889-14F7CC09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11D4B-A015-062A-36FD-6A664FEC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481BD-A1FD-ABF9-AFD0-E69BDD2C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0B56-8C4E-B4EE-06B5-A28DFA5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104E-9033-D2C7-3BBB-6E0D00B3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6717-9CE1-A91D-248B-51585E4F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C79B-A7AE-5A5D-2E66-8D292FECF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9E25D-1C38-2999-2211-04F0146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E1918-8669-524A-5AAB-41F2891B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E318D-F24F-0327-B809-300D3B08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6A9A-946D-0A73-0244-1D39968A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619CC-105F-C5FD-9E6F-2C3F5C773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AE68E-C4EC-46C1-05B4-0ECF1B9C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E15B4-6B6F-04CB-953F-A37ABF71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B4BD7-DF0D-F48F-7FA9-ECD1B5E7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B7671-0909-E848-0CD9-D536336A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58A20-547D-E1C1-238A-3793E57F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5A8E2-DFF3-44CD-41D3-16FF4CD3C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668FF-E8B0-7966-ECBB-81C0AE6DD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E24C3-BF9D-124E-8AF7-ACA5E7525ED0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2799-7F9D-8C74-6B12-4A124E73C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FDBE-87FA-001B-569D-8F3A14360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A0187-429C-E94A-8EB5-B2A5A1BF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10F0477E-6366-D7DD-2B55-4893CB98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7DB71F-EC1D-BD57-32F1-36E94A9F2A63}"/>
              </a:ext>
            </a:extLst>
          </p:cNvPr>
          <p:cNvSpPr/>
          <p:nvPr/>
        </p:nvSpPr>
        <p:spPr>
          <a:xfrm>
            <a:off x="9873049" y="6036994"/>
            <a:ext cx="2318951" cy="821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white arch&#10;&#10;AI-generated content may be incorrect.">
            <a:extLst>
              <a:ext uri="{FF2B5EF4-FFF2-40B4-BE49-F238E27FC236}">
                <a16:creationId xmlns:a16="http://schemas.microsoft.com/office/drawing/2014/main" id="{5930E951-8E9C-9777-D665-AC331564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838" y="6090159"/>
            <a:ext cx="1122933" cy="61250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7BAA3A10-EF05-903C-E5E2-A1A385058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09" y="6180267"/>
            <a:ext cx="663809" cy="4748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35E4E8-AADC-FBE8-364D-4408F205A2D5}"/>
              </a:ext>
            </a:extLst>
          </p:cNvPr>
          <p:cNvCxnSpPr/>
          <p:nvPr/>
        </p:nvCxnSpPr>
        <p:spPr>
          <a:xfrm>
            <a:off x="10824774" y="6111425"/>
            <a:ext cx="0" cy="612509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9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32F6B-CE53-9D40-07E1-F16BCF92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ocal market&#10;&#10;AI-generated content may be incorrect.">
            <a:extLst>
              <a:ext uri="{FF2B5EF4-FFF2-40B4-BE49-F238E27FC236}">
                <a16:creationId xmlns:a16="http://schemas.microsoft.com/office/drawing/2014/main" id="{04F00477-07F9-4332-90D1-3D2E75A1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786125-1AE2-9C10-26F6-11FE92F68529}"/>
              </a:ext>
            </a:extLst>
          </p:cNvPr>
          <p:cNvSpPr/>
          <p:nvPr/>
        </p:nvSpPr>
        <p:spPr>
          <a:xfrm>
            <a:off x="9873049" y="6036994"/>
            <a:ext cx="2318951" cy="821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white arch&#10;&#10;AI-generated content may be incorrect.">
            <a:extLst>
              <a:ext uri="{FF2B5EF4-FFF2-40B4-BE49-F238E27FC236}">
                <a16:creationId xmlns:a16="http://schemas.microsoft.com/office/drawing/2014/main" id="{5EC76F82-0EA2-FB13-0431-930F854EB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838" y="6090159"/>
            <a:ext cx="1122933" cy="61250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EDA250CA-D8E5-50A3-137E-73FD84D8C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09" y="6180267"/>
            <a:ext cx="663809" cy="4748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47403A-44A8-455C-B555-80531BAFBE40}"/>
              </a:ext>
            </a:extLst>
          </p:cNvPr>
          <p:cNvCxnSpPr/>
          <p:nvPr/>
        </p:nvCxnSpPr>
        <p:spPr>
          <a:xfrm>
            <a:off x="10824774" y="6111425"/>
            <a:ext cx="0" cy="612509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9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94E22-743F-DB00-BAF1-D78B80814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state&#10;&#10;AI-generated content may be incorrect.">
            <a:extLst>
              <a:ext uri="{FF2B5EF4-FFF2-40B4-BE49-F238E27FC236}">
                <a16:creationId xmlns:a16="http://schemas.microsoft.com/office/drawing/2014/main" id="{5C9C3A19-AC9C-104A-67D1-644ED72F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907722-6237-C638-868B-6CCC2812CD8A}"/>
              </a:ext>
            </a:extLst>
          </p:cNvPr>
          <p:cNvSpPr/>
          <p:nvPr/>
        </p:nvSpPr>
        <p:spPr>
          <a:xfrm>
            <a:off x="9873049" y="6036994"/>
            <a:ext cx="2318951" cy="821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white arch&#10;&#10;AI-generated content may be incorrect.">
            <a:extLst>
              <a:ext uri="{FF2B5EF4-FFF2-40B4-BE49-F238E27FC236}">
                <a16:creationId xmlns:a16="http://schemas.microsoft.com/office/drawing/2014/main" id="{2DEDF2AD-4A14-B833-814E-415E20D6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838" y="6090159"/>
            <a:ext cx="1122933" cy="61250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33F06019-4C04-1059-BF86-E3BDC8828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09" y="6180267"/>
            <a:ext cx="663809" cy="4748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EC8563-8CB1-0127-B6F4-7054A1012EE0}"/>
              </a:ext>
            </a:extLst>
          </p:cNvPr>
          <p:cNvCxnSpPr/>
          <p:nvPr/>
        </p:nvCxnSpPr>
        <p:spPr>
          <a:xfrm>
            <a:off x="10824774" y="6111425"/>
            <a:ext cx="0" cy="612509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42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3F7DB-82FF-ECF9-140C-467526F99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's company's company's company's company's company's company's company's company's company's company's company'&#10;&#10;AI-generated content may be incorrect.">
            <a:extLst>
              <a:ext uri="{FF2B5EF4-FFF2-40B4-BE49-F238E27FC236}">
                <a16:creationId xmlns:a16="http://schemas.microsoft.com/office/drawing/2014/main" id="{58645483-A0E4-FA03-F00B-AB186D84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4572B3-8ADE-BB30-11AB-AE9B09AE950B}"/>
              </a:ext>
            </a:extLst>
          </p:cNvPr>
          <p:cNvSpPr/>
          <p:nvPr/>
        </p:nvSpPr>
        <p:spPr>
          <a:xfrm>
            <a:off x="9873049" y="6036994"/>
            <a:ext cx="2318951" cy="821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of a white arch&#10;&#10;AI-generated content may be incorrect.">
            <a:extLst>
              <a:ext uri="{FF2B5EF4-FFF2-40B4-BE49-F238E27FC236}">
                <a16:creationId xmlns:a16="http://schemas.microsoft.com/office/drawing/2014/main" id="{09758999-AC30-6F85-4060-1473A3A1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838" y="6090159"/>
            <a:ext cx="1122933" cy="61250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C2FF58A-1A6D-BB93-B218-2A955720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09" y="6180267"/>
            <a:ext cx="663809" cy="4748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7B1C4-1D14-A1B1-4159-4F433ED5DEDB}"/>
              </a:ext>
            </a:extLst>
          </p:cNvPr>
          <p:cNvCxnSpPr/>
          <p:nvPr/>
        </p:nvCxnSpPr>
        <p:spPr>
          <a:xfrm>
            <a:off x="10824774" y="6111425"/>
            <a:ext cx="0" cy="612509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4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68447-9CDB-177F-6C8A-B14E65C8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 and blue arrows&#10;&#10;AI-generated content may be incorrect.">
            <a:extLst>
              <a:ext uri="{FF2B5EF4-FFF2-40B4-BE49-F238E27FC236}">
                <a16:creationId xmlns:a16="http://schemas.microsoft.com/office/drawing/2014/main" id="{B9414503-4CB0-1BE7-EB3A-5B5CCAC8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FBDD4-7E0F-E8C2-8087-58FC1748B82D}"/>
              </a:ext>
            </a:extLst>
          </p:cNvPr>
          <p:cNvSpPr/>
          <p:nvPr/>
        </p:nvSpPr>
        <p:spPr>
          <a:xfrm>
            <a:off x="9873049" y="6036994"/>
            <a:ext cx="2237435" cy="686940"/>
          </a:xfrm>
          <a:prstGeom prst="rect">
            <a:avLst/>
          </a:prstGeom>
          <a:solidFill>
            <a:srgbClr val="226EAF"/>
          </a:solidFill>
          <a:ln>
            <a:solidFill>
              <a:srgbClr val="226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C73F5F29-87EA-7FAE-00F1-2C2D64B81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09" y="6180267"/>
            <a:ext cx="663809" cy="474824"/>
          </a:xfrm>
          <a:prstGeom prst="rect">
            <a:avLst/>
          </a:prstGeom>
        </p:spPr>
      </p:pic>
      <p:pic>
        <p:nvPicPr>
          <p:cNvPr id="12" name="Picture 11" descr="A logo with white text&#10;&#10;AI-generated content may be incorrect.">
            <a:extLst>
              <a:ext uri="{FF2B5EF4-FFF2-40B4-BE49-F238E27FC236}">
                <a16:creationId xmlns:a16="http://schemas.microsoft.com/office/drawing/2014/main" id="{0FB3C022-02C1-11AB-78BA-2FBD22889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151" y="6090159"/>
            <a:ext cx="1104305" cy="6023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C455D-9A50-2A80-E076-7DDBD9F18F19}"/>
              </a:ext>
            </a:extLst>
          </p:cNvPr>
          <p:cNvCxnSpPr/>
          <p:nvPr/>
        </p:nvCxnSpPr>
        <p:spPr>
          <a:xfrm>
            <a:off x="10824774" y="6111425"/>
            <a:ext cx="0" cy="612509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Patch</dc:creator>
  <cp:lastModifiedBy>Sarah Patch</cp:lastModifiedBy>
  <cp:revision>1</cp:revision>
  <dcterms:created xsi:type="dcterms:W3CDTF">2025-09-26T14:58:53Z</dcterms:created>
  <dcterms:modified xsi:type="dcterms:W3CDTF">2025-09-26T15:10:15Z</dcterms:modified>
</cp:coreProperties>
</file>